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9" r:id="rId6"/>
    <p:sldId id="257" r:id="rId7"/>
    <p:sldId id="264" r:id="rId8"/>
    <p:sldId id="268" r:id="rId9"/>
    <p:sldId id="273" r:id="rId10"/>
    <p:sldId id="271" r:id="rId11"/>
    <p:sldId id="272" r:id="rId12"/>
    <p:sldId id="275" r:id="rId13"/>
    <p:sldId id="277" r:id="rId14"/>
    <p:sldId id="276" r:id="rId15"/>
    <p:sldId id="267" r:id="rId16"/>
    <p:sldId id="258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4E7929-6EF2-3DFF-153D-835CF88672BD}" v="861" dt="2024-12-11T18:59:00.337"/>
    <p1510:client id="{8BE73582-67A2-5F41-9E33-8C71EA5846DA}" v="701" dt="2024-12-12T04:17:32.983"/>
    <p1510:client id="{9894B27A-7BBF-4F8D-95D1-0E73C9FC7D4C}" v="1461" dt="2024-12-11T19:07:44.321"/>
    <p1510:client id="{FF269235-9166-984E-A5A8-0A89ACD3EAC7}" v="285" dt="2024-12-11T19:00:24.459"/>
    <p1510:client id="{FF7B113F-A5FD-A1EE-7C9E-5B8E5B32954B}" v="6" dt="2024-12-12T00:44:55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33913-7B9D-44D7-9205-CEB25EE10E25}" type="datetimeFigureOut">
              <a:t>2024/12/12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28072-3DAB-4FE9-9344-385C61BC60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2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Forrest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8072-3DAB-4FE9-9344-385C61BC60C7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9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8072-3DAB-4FE9-9344-385C61BC60C7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22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Forrest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8072-3DAB-4FE9-9344-385C61BC60C7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8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Forrest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8072-3DAB-4FE9-9344-385C61BC60C7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26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8072-3DAB-4FE9-9344-385C61BC60C7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80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8072-3DAB-4FE9-9344-385C61BC60C7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91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8072-3DAB-4FE9-9344-385C61BC60C7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3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8072-3DAB-4FE9-9344-385C61BC60C7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8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8072-3DAB-4FE9-9344-385C61BC60C7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39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8072-3DAB-4FE9-9344-385C61BC60C7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8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EE17-75E8-3DD3-C312-BA52C8884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F77338-610B-3B8A-EAB5-2C8E25CC0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4242F-10C0-9570-CD04-42E2109E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930B7-482D-D4CE-56C6-DB351378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8209B-7FF2-40E2-E2B2-650D2346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50C4-A94E-5F5F-3749-D6398744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C677-A891-BEED-C68C-DEDF1301A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7AB2A-09BE-CB73-92F7-0DC02A29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E3213-A686-11E2-D0F6-2580BC30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800C1-F71B-65AB-0244-8F193137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E2FAF-71A3-257A-A971-38F7858AE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87199-BE5B-2DCD-F41D-E718EBEDD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EDAF0-5488-1905-D9AF-A928C3D6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A8B6D-1A51-FD91-891B-015CA0E9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6BC62-D117-333A-FFEC-3DBA6109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8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44EC-9D81-F265-9792-F3EBD3D3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48895-E765-AC3C-DFA8-8CFA9BD7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205E9-A746-22AE-4F59-01B2A4D7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78BD3-50F7-0847-8B5A-8A58DC7D7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E666-AFDE-23A8-3DC9-CFDEC598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3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8702-17D9-99EE-0F37-83C89A21F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DC404-BDCD-272D-787C-34AB69560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D7006-8C49-49E1-F8B0-5F8EBADD9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756A6-6DAD-0E1A-193E-0E027879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9A7CC-E636-1582-E9C0-A8E5D7FF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3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93BF-AD1B-6559-0D9F-C3AEAF24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217C3-2D10-0314-FA14-11DE0DA09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DFF22-27E8-3DE7-CAA4-822280A26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72877-7F87-8D38-0B78-FE17BDF4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D3963-0DC1-BFE6-260F-048E5742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7268A-4408-C49C-5871-373FF98C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7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133B-8538-BAD2-40EC-0EB05E7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82A96-DFE2-A92B-AA57-FF2847811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99A2A-5BAA-C641-5347-ADFE9C640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5E4D7-624C-B291-E5AB-0787AC579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F1FC1-DF55-D4BF-E95B-AEC398DCC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9E9F7-C383-4AD3-65D7-B69CB5849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BBB570-CC44-0194-F1C9-7885A67B5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937A4-F427-B1D4-1F2A-48569C49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5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A2AA-C28D-48FA-E87B-1898F464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239D-8078-C49A-6BB2-0582E5D9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D6671-BB59-53E1-CB74-66534B42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92C86-A3CA-1252-250D-A8E7AB9A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4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6D1D40-00CA-F689-050B-E216126B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96FFC-FEB2-4872-1951-38C5CFF0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B1BF1-ED26-EFAA-89A8-3B4D71FC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4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5641-AE47-6EEF-8037-22916C14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BD9A-0AAE-039E-A7BB-5A830C809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0C194-94C5-C811-E558-C2B2742C6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A9E2E-475D-D2CC-D67D-5216F02E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4EE6E-FC02-F7E8-F01A-4082C2FE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A2548-18FB-6604-ACB1-9C38821B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4A90-1FD4-6DBB-46C6-6A9315DB9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74E74-85AC-1E05-779A-04049E2AF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71AE6-B954-987A-6E79-5A1C1BAB4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608E8-5886-63CE-F22C-1E53C2D06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162C4-7EA2-54D0-0E98-4945FF46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7C90F-0D5C-4632-0F62-BD70B840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2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8ADF1-6C4D-4FAF-8EEA-39B78799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7B29F-7D12-8BC1-C950-BEDB39C7B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8D981-67D9-C0A2-DED2-887E1C1C8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208A45-DE32-4EBC-9524-7C92AF6DF20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FA7CB-BD98-D288-9940-896AA9C9A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E88C9-EB2D-6EED-E22E-0F9C4503A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915A13-1EC2-44C4-8500-39BCB28F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8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muwFcRQgqqg?feature=oembed" TargetMode="External"/><Relationship Id="rId1" Type="http://schemas.openxmlformats.org/officeDocument/2006/relationships/video" Target="https://www.youtube.com/embed/wDNCtP1XNvA?feature=oembed" TargetMode="Externa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sUUeoelB3M?feature=oembed" TargetMode="Externa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39D18-1748-40F8-18D9-5F4CDA8A5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solidFill>
                  <a:schemeClr val="bg1"/>
                </a:solidFill>
              </a:rPr>
              <a:t>SLAM: Knowing Your Surroundings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FC02F-6682-97F6-9F1B-ABE01DD01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</a:rPr>
              <a:t>EE483 Final</a:t>
            </a:r>
          </a:p>
          <a:p>
            <a:pPr algn="l"/>
            <a:r>
              <a:rPr lang="en-US" sz="3200">
                <a:solidFill>
                  <a:schemeClr val="bg1"/>
                </a:solidFill>
              </a:rPr>
              <a:t>Nathan Rihani, Forrest Steele, Paul Allen, Shih-Jie Shih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1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B1C30650-F509-7F57-B7EB-F88846C75F4C}"/>
              </a:ext>
            </a:extLst>
          </p:cNvPr>
          <p:cNvGrpSpPr/>
          <p:nvPr/>
        </p:nvGrpSpPr>
        <p:grpSpPr>
          <a:xfrm>
            <a:off x="4233" y="1201994"/>
            <a:ext cx="12164672" cy="4454013"/>
            <a:chOff x="4233" y="1201994"/>
            <a:chExt cx="12164672" cy="4454013"/>
          </a:xfrm>
        </p:grpSpPr>
        <p:pic>
          <p:nvPicPr>
            <p:cNvPr id="6" name="線上媒體 5" title="EE 483 Final Project - SLAM: Testing Environment">
              <a:hlinkClick r:id="" action="ppaction://media"/>
              <a:extLst>
                <a:ext uri="{FF2B5EF4-FFF2-40B4-BE49-F238E27FC236}">
                  <a16:creationId xmlns:a16="http://schemas.microsoft.com/office/drawing/2014/main" id="{FCCFCC06-1935-C25A-2AAA-1CDEA0311675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5"/>
            <a:stretch>
              <a:fillRect/>
            </a:stretch>
          </p:blipFill>
          <p:spPr>
            <a:xfrm>
              <a:off x="4233" y="1201994"/>
              <a:ext cx="5938684" cy="4454013"/>
            </a:xfrm>
            <a:prstGeom prst="rect">
              <a:avLst/>
            </a:prstGeom>
          </p:spPr>
        </p:pic>
        <p:pic>
          <p:nvPicPr>
            <p:cNvPr id="7" name="線上媒體 6" title="EE 483 Final Project - SLAM: Duckiebot POV">
              <a:hlinkClick r:id="" action="ppaction://media"/>
              <a:extLst>
                <a:ext uri="{FF2B5EF4-FFF2-40B4-BE49-F238E27FC236}">
                  <a16:creationId xmlns:a16="http://schemas.microsoft.com/office/drawing/2014/main" id="{78419BC8-A40F-364E-D04C-12DEDF602845}"/>
                </a:ext>
              </a:extLst>
            </p:cNvPr>
            <p:cNvPicPr>
              <a:picLocks noRot="1" noChangeAspect="1"/>
            </p:cNvPicPr>
            <p:nvPr>
              <a:videoFile r:link="rId2"/>
            </p:nvPr>
          </p:nvPicPr>
          <p:blipFill>
            <a:blip r:embed="rId6"/>
            <a:stretch>
              <a:fillRect/>
            </a:stretch>
          </p:blipFill>
          <p:spPr>
            <a:xfrm>
              <a:off x="6096101" y="1681316"/>
              <a:ext cx="6072804" cy="3495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571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線上媒體 2" title="EE 483 Final Project - SLAM: ROS (Duckietown Shell)">
            <a:hlinkClick r:id="" action="ppaction://media"/>
            <a:extLst>
              <a:ext uri="{FF2B5EF4-FFF2-40B4-BE49-F238E27FC236}">
                <a16:creationId xmlns:a16="http://schemas.microsoft.com/office/drawing/2014/main" id="{2444B7AB-5DDC-BD3B-5DCA-349D4480ACF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18676" y="-3482"/>
            <a:ext cx="9166942" cy="686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4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4A632-B18D-5FA1-DF65-688097AF6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Ideas for Expansion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7C5A0-900A-4BE1-2829-4969F270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54" y="1850577"/>
            <a:ext cx="4703743" cy="395055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>
                <a:solidFill>
                  <a:schemeClr val="bg1"/>
                </a:solidFill>
              </a:rPr>
              <a:t>Duckie Maps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As the mallard mobile travels though </a:t>
            </a:r>
            <a:r>
              <a:rPr lang="en-US" sz="1800" err="1">
                <a:solidFill>
                  <a:schemeClr val="bg1"/>
                </a:solidFill>
              </a:rPr>
              <a:t>Duckietown</a:t>
            </a:r>
            <a:r>
              <a:rPr lang="en-US" sz="1800">
                <a:solidFill>
                  <a:schemeClr val="bg1"/>
                </a:solidFill>
              </a:rPr>
              <a:t> the robot could take pictures </a:t>
            </a:r>
            <a:endParaRPr lang="en-US" sz="14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bg1"/>
                </a:solidFill>
              </a:rPr>
              <a:t>Placing these pictures along the map give a more in-depth view of the city</a:t>
            </a:r>
          </a:p>
          <a:p>
            <a:r>
              <a:rPr lang="en-US" sz="1800">
                <a:solidFill>
                  <a:schemeClr val="bg1"/>
                </a:solidFill>
              </a:rPr>
              <a:t>Path Finding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Other entrepreneurs are trying to integrate autonomous navigation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Our map could be used as the foundation for that</a:t>
            </a:r>
            <a:endParaRPr lang="en-US"/>
          </a:p>
          <a:p>
            <a:r>
              <a:rPr lang="en-US" sz="1800">
                <a:solidFill>
                  <a:schemeClr val="bg1"/>
                </a:solidFill>
              </a:rPr>
              <a:t>Our map could also include directions for lanes, could expand our maps to include one ways and more realistic road patterns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15EA194-2DC6-AC7C-9CDC-982FE1BB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243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0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Rectangle 41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68781-33A0-A870-4810-610E4E0A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Applications</a:t>
            </a:r>
          </a:p>
        </p:txBody>
      </p:sp>
      <p:cxnSp>
        <p:nvCxnSpPr>
          <p:cNvPr id="4116" name="Straight Connector 411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5A63-F573-CB64-C1F9-35BF795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anchor="ctr">
            <a:no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Remapping of dynamic environments</a:t>
            </a:r>
          </a:p>
          <a:p>
            <a:r>
              <a:rPr lang="en-US" sz="1800">
                <a:solidFill>
                  <a:schemeClr val="bg1"/>
                </a:solidFill>
              </a:rPr>
              <a:t>Traffic control and sensing other cars</a:t>
            </a:r>
          </a:p>
          <a:p>
            <a:r>
              <a:rPr lang="en-US" sz="1800">
                <a:solidFill>
                  <a:schemeClr val="bg1"/>
                </a:solidFill>
              </a:rPr>
              <a:t>Autonomous industrial manufacturing (mapping out an assembly area)</a:t>
            </a:r>
          </a:p>
          <a:p>
            <a:r>
              <a:rPr lang="en-US" sz="1800">
                <a:solidFill>
                  <a:schemeClr val="bg1"/>
                </a:solidFill>
              </a:rPr>
              <a:t>Indoor applications</a:t>
            </a:r>
          </a:p>
          <a:p>
            <a:r>
              <a:rPr lang="en-US" sz="1800">
                <a:solidFill>
                  <a:schemeClr val="bg1"/>
                </a:solidFill>
              </a:rPr>
              <a:t>Mapping uncharted or dangerous areas such as war zones or areas affected by natural disaster, where GPS/Sat. imaging might not be available</a:t>
            </a:r>
          </a:p>
          <a:p>
            <a:r>
              <a:rPr lang="en-US" sz="1800">
                <a:solidFill>
                  <a:schemeClr val="bg1"/>
                </a:solidFill>
              </a:rPr>
              <a:t>Disability assistance (mapping surroundings for blind people)</a:t>
            </a:r>
          </a:p>
        </p:txBody>
      </p:sp>
      <p:cxnSp>
        <p:nvCxnSpPr>
          <p:cNvPr id="4118" name="Straight Connector 4117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0" name="Straight Connector 41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yellow duck on wheels in a warehouse&#10;&#10;Description automatically generated">
            <a:extLst>
              <a:ext uri="{FF2B5EF4-FFF2-40B4-BE49-F238E27FC236}">
                <a16:creationId xmlns:a16="http://schemas.microsoft.com/office/drawing/2014/main" id="{919C89C5-64F0-7EB9-A2A4-D89E4F562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3"/>
          <a:stretch/>
        </p:blipFill>
        <p:spPr>
          <a:xfrm>
            <a:off x="5849007" y="0"/>
            <a:ext cx="6342994" cy="68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3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227F4-2BA3-E4B2-42E8-25D99A40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Implications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7255-A140-4502-44AA-7839D10F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Legal: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Privacy- Is it lawful in </a:t>
            </a:r>
            <a:r>
              <a:rPr lang="en-US" sz="1600" err="1">
                <a:solidFill>
                  <a:schemeClr val="bg1"/>
                </a:solidFill>
              </a:rPr>
              <a:t>Duckietown</a:t>
            </a:r>
            <a:r>
              <a:rPr lang="en-US" sz="1600">
                <a:solidFill>
                  <a:schemeClr val="bg1"/>
                </a:solidFill>
              </a:rPr>
              <a:t> to map privately owned buildings without a Duckie’s consent?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Liability- When do we pin the responsibility on the driver vs the mapping system in cases of damage or injury?</a:t>
            </a:r>
          </a:p>
          <a:p>
            <a:r>
              <a:rPr lang="en-US" sz="1600">
                <a:solidFill>
                  <a:schemeClr val="bg1"/>
                </a:solidFill>
              </a:rPr>
              <a:t>Social: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Traffic- Duckies may opt to take different routes like neighborhoods now that they’re mapped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Environment- Duckies may perceive their environment differently based on insights mapping might provide</a:t>
            </a: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yellow rubber duck with a gavel on top of it&#10;&#10;Description automatically generated">
            <a:extLst>
              <a:ext uri="{FF2B5EF4-FFF2-40B4-BE49-F238E27FC236}">
                <a16:creationId xmlns:a16="http://schemas.microsoft.com/office/drawing/2014/main" id="{291337D7-B8F4-7110-17BD-09106F711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/>
          <a:stretch/>
        </p:blipFill>
        <p:spPr>
          <a:xfrm>
            <a:off x="5956041" y="0"/>
            <a:ext cx="6235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1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A596-3258-2376-AD1F-C1DE38EC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Scenario: </a:t>
            </a:r>
            <a:r>
              <a:rPr lang="en-US" sz="4100" err="1">
                <a:solidFill>
                  <a:schemeClr val="bg1"/>
                </a:solidFill>
              </a:rPr>
              <a:t>Duckietown</a:t>
            </a:r>
            <a:r>
              <a:rPr lang="en-US" sz="4100">
                <a:solidFill>
                  <a:schemeClr val="bg1"/>
                </a:solidFill>
              </a:rPr>
              <a:t> can’t navigate!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D6B0-3434-A42D-FD19-E8ECAFE74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2" y="2388346"/>
            <a:ext cx="6095999" cy="379972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WAZE and other GPS have been hacked by a group of geese</a:t>
            </a:r>
          </a:p>
          <a:p>
            <a:r>
              <a:rPr lang="en-US">
                <a:solidFill>
                  <a:schemeClr val="bg1"/>
                </a:solidFill>
              </a:rPr>
              <a:t>These APPS are causing Mallard Mobiles to drive into other cars, off cliffs, and into Duckietown O-Block.</a:t>
            </a:r>
          </a:p>
          <a:p>
            <a:r>
              <a:rPr lang="en-US">
                <a:solidFill>
                  <a:schemeClr val="bg1"/>
                </a:solidFill>
              </a:rPr>
              <a:t>Now the duckies are too afraid to drive with GPS but need a navigation system of some sort!</a:t>
            </a:r>
          </a:p>
        </p:txBody>
      </p:sp>
      <p:pic>
        <p:nvPicPr>
          <p:cNvPr id="16" name="Picture 15" descr="A group of ducks looking at a computer screen&#10;&#10;Description automatically generated">
            <a:extLst>
              <a:ext uri="{FF2B5EF4-FFF2-40B4-BE49-F238E27FC236}">
                <a16:creationId xmlns:a16="http://schemas.microsoft.com/office/drawing/2014/main" id="{302D212A-1544-6D33-6589-C2FF86F64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98" t="-1291" r="-11913" b="6186"/>
          <a:stretch/>
        </p:blipFill>
        <p:spPr>
          <a:xfrm>
            <a:off x="6431603" y="182858"/>
            <a:ext cx="3996261" cy="317749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ar with rubber ducks on top of a cliff&#10;&#10;Description automatically generated">
            <a:extLst>
              <a:ext uri="{FF2B5EF4-FFF2-40B4-BE49-F238E27FC236}">
                <a16:creationId xmlns:a16="http://schemas.microsoft.com/office/drawing/2014/main" id="{0C4BE57C-D8FA-FEB3-A57E-CC36541E1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14251" r="7654" b="21077"/>
          <a:stretch/>
        </p:blipFill>
        <p:spPr>
          <a:xfrm>
            <a:off x="7825071" y="3543213"/>
            <a:ext cx="3996261" cy="31774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4A632-B18D-5FA1-DF65-688097AF6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Problem Statement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7C5A0-900A-4BE1-2829-4969F270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Modern society’s navigation systems (i.e., GPS) are very dependent on volatile factors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Satellites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Foreknowledge of an area’s mapping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Consistency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Etc.</a:t>
            </a:r>
          </a:p>
          <a:p>
            <a:r>
              <a:rPr lang="en-US" sz="1800">
                <a:solidFill>
                  <a:schemeClr val="bg1"/>
                </a:solidFill>
              </a:rPr>
              <a:t>This works fine until any one of those factors fail</a:t>
            </a:r>
          </a:p>
          <a:p>
            <a:r>
              <a:rPr lang="en-US" sz="1800">
                <a:solidFill>
                  <a:schemeClr val="bg1"/>
                </a:solidFill>
              </a:rPr>
              <a:t>We need to be able to sense, map, and navigate areas in real time without these factors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w Does GPS Work? | HowStuffWorks">
            <a:extLst>
              <a:ext uri="{FF2B5EF4-FFF2-40B4-BE49-F238E27FC236}">
                <a16:creationId xmlns:a16="http://schemas.microsoft.com/office/drawing/2014/main" id="{467D0A4A-6681-DA52-DD91-96B4BB61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6" r="22226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36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Rectangle 41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68781-33A0-A870-4810-610E4E0A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Introducing SLAM</a:t>
            </a:r>
          </a:p>
        </p:txBody>
      </p:sp>
      <p:cxnSp>
        <p:nvCxnSpPr>
          <p:cNvPr id="4116" name="Straight Connector 411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5A63-F573-CB64-C1F9-35BF795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77" y="1850577"/>
            <a:ext cx="5260590" cy="3755172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SLAM algorithms allow for robots to autonomously map their location and environment</a:t>
            </a:r>
            <a:endParaRPr lang="en-US">
              <a:solidFill>
                <a:schemeClr val="bg1"/>
              </a:solidFill>
              <a:latin typeface="Aptos"/>
            </a:endParaRPr>
          </a:p>
          <a:p>
            <a:r>
              <a:rPr lang="en-US" sz="160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Traditional mapping tools, such as GPS and satellite imagery, are poorly suited for indoor or dynamic settings due to limited signal access, lack of real-time updates, and inability to capture fine-grained details</a:t>
            </a:r>
          </a:p>
          <a:p>
            <a:r>
              <a:rPr lang="en-US" sz="1600">
                <a:solidFill>
                  <a:schemeClr val="bg1"/>
                </a:solidFill>
                <a:ea typeface="Calibri"/>
                <a:cs typeface="Calibri"/>
              </a:rPr>
              <a:t>SLAM uses either camera or sensors to take in data and plot it using odometry</a:t>
            </a:r>
          </a:p>
          <a:p>
            <a:r>
              <a:rPr lang="en-US" sz="1600">
                <a:solidFill>
                  <a:schemeClr val="bg1"/>
                </a:solidFill>
                <a:ea typeface="Calibri"/>
                <a:cs typeface="Calibri"/>
              </a:rPr>
              <a:t>SLAM</a:t>
            </a:r>
            <a:r>
              <a:rPr lang="en-US" sz="160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is used in robots such as self-driving cars and autonomous home vacuums </a:t>
            </a:r>
          </a:p>
        </p:txBody>
      </p:sp>
      <p:cxnSp>
        <p:nvCxnSpPr>
          <p:cNvPr id="4118" name="Straight Connector 4117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0" name="Straight Connector 41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enefits of SLAM for Cleaning Robots">
            <a:extLst>
              <a:ext uri="{FF2B5EF4-FFF2-40B4-BE49-F238E27FC236}">
                <a16:creationId xmlns:a16="http://schemas.microsoft.com/office/drawing/2014/main" id="{C30AD66D-C7F3-C9DF-C37D-CEF387D9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616" y="3869716"/>
            <a:ext cx="6203461" cy="2703878"/>
          </a:xfrm>
          <a:prstGeom prst="rect">
            <a:avLst/>
          </a:prstGeom>
        </p:spPr>
      </p:pic>
      <p:pic>
        <p:nvPicPr>
          <p:cNvPr id="5" name="Picture 4" descr="A yellow rubber duck on a robotic vacuum&#10;&#10;Description automatically generated">
            <a:extLst>
              <a:ext uri="{FF2B5EF4-FFF2-40B4-BE49-F238E27FC236}">
                <a16:creationId xmlns:a16="http://schemas.microsoft.com/office/drawing/2014/main" id="{7A94914F-B7A5-1AF1-4768-530CD5C63C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49" t="18522" r="-230" b="9091"/>
          <a:stretch/>
        </p:blipFill>
        <p:spPr>
          <a:xfrm>
            <a:off x="6918271" y="102178"/>
            <a:ext cx="5057092" cy="36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8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Rectangle 209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螢幕錄製 2024-12-11 223852">
            <a:hlinkClick r:id="" action="ppaction://media"/>
            <a:extLst>
              <a:ext uri="{FF2B5EF4-FFF2-40B4-BE49-F238E27FC236}">
                <a16:creationId xmlns:a16="http://schemas.microsoft.com/office/drawing/2014/main" id="{FE292E71-1200-CEF3-1BFE-419C16A23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1367" y="558800"/>
            <a:ext cx="10748433" cy="5750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4A632-B18D-5FA1-DF65-688097AF6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 SLAM</a:t>
            </a:r>
            <a:endParaRPr lang="en-US" altLang="zh-TW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12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Rectangle 209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39C1A3DC-4644-242C-E94E-92382985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88" t="37789" r="-198" b="34190"/>
          <a:stretch/>
        </p:blipFill>
        <p:spPr>
          <a:xfrm>
            <a:off x="2164080" y="1075266"/>
            <a:ext cx="9229547" cy="1978492"/>
          </a:xfrm>
          <a:prstGeom prst="rect">
            <a:avLst/>
          </a:prstGeom>
        </p:spPr>
      </p:pic>
      <p:pic>
        <p:nvPicPr>
          <p:cNvPr id="5" name="圖片 4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D83C498B-60CD-811F-670B-9073ECDF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88" t="32391" r="-198" b="34704"/>
          <a:stretch/>
        </p:blipFill>
        <p:spPr>
          <a:xfrm>
            <a:off x="2957830" y="4271432"/>
            <a:ext cx="8150046" cy="2031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4A632-B18D-5FA1-DF65-688097AF6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 SLAM</a:t>
            </a:r>
            <a:endParaRPr lang="en-US" altLang="zh-TW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BCB3A963-310C-BE07-1FD1-168CF097D34B}"/>
              </a:ext>
            </a:extLst>
          </p:cNvPr>
          <p:cNvSpPr/>
          <p:nvPr/>
        </p:nvSpPr>
        <p:spPr>
          <a:xfrm>
            <a:off x="6096000" y="3058583"/>
            <a:ext cx="518583" cy="973667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6BED1C-32B5-6FA2-4CB2-71F2BA76E9D6}"/>
              </a:ext>
            </a:extLst>
          </p:cNvPr>
          <p:cNvSpPr txBox="1"/>
          <p:nvPr/>
        </p:nvSpPr>
        <p:spPr>
          <a:xfrm>
            <a:off x="6614583" y="3196167"/>
            <a:ext cx="24553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b="1">
                <a:solidFill>
                  <a:srgbClr val="FF0000"/>
                </a:solidFill>
                <a:ea typeface="新細明體"/>
              </a:rPr>
              <a:t>10+ hours</a:t>
            </a:r>
            <a:endParaRPr lang="zh-TW" altLang="en-US" sz="2000" b="1">
              <a:solidFill>
                <a:srgbClr val="FF0000"/>
              </a:solidFill>
            </a:endParaRPr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B66E1C36-F92F-DECA-9011-895D59F4E8F4}"/>
              </a:ext>
            </a:extLst>
          </p:cNvPr>
          <p:cNvSpPr/>
          <p:nvPr/>
        </p:nvSpPr>
        <p:spPr>
          <a:xfrm>
            <a:off x="6096000" y="105833"/>
            <a:ext cx="518583" cy="973667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D5D14F4-F40F-752D-7578-E3FEA680C778}"/>
              </a:ext>
            </a:extLst>
          </p:cNvPr>
          <p:cNvSpPr txBox="1"/>
          <p:nvPr/>
        </p:nvSpPr>
        <p:spPr>
          <a:xfrm>
            <a:off x="6614582" y="328083"/>
            <a:ext cx="24553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b="1">
                <a:solidFill>
                  <a:srgbClr val="FF0000"/>
                </a:solidFill>
                <a:ea typeface="新細明體"/>
              </a:rPr>
              <a:t>10+ hours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C39215C-8F87-CC2A-0CC3-88C28085FD68}"/>
              </a:ext>
            </a:extLst>
          </p:cNvPr>
          <p:cNvSpPr txBox="1"/>
          <p:nvPr/>
        </p:nvSpPr>
        <p:spPr>
          <a:xfrm>
            <a:off x="6762750" y="3630083"/>
            <a:ext cx="2846916" cy="36933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</a:rPr>
              <a:t>Professor helping out!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36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Rectangle 208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內容版面配置區 6" descr="一張含有 文字, 圖表, 螢幕擷取畫面, 方案 的圖片&#10;&#10;自動產生的描述">
            <a:extLst>
              <a:ext uri="{FF2B5EF4-FFF2-40B4-BE49-F238E27FC236}">
                <a16:creationId xmlns:a16="http://schemas.microsoft.com/office/drawing/2014/main" id="{D7ECFF15-48A7-B4ED-8011-FAAEB7353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9046" y="136313"/>
            <a:ext cx="8726164" cy="6718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4A632-B18D-5FA1-DF65-688097AF6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 SLAM</a:t>
            </a:r>
            <a:endParaRPr lang="en-US" altLang="zh-TW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560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Rectangle 209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4A632-B18D-5FA1-DF65-688097AF6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 SLAM</a:t>
            </a:r>
            <a:endParaRPr lang="en-US" altLang="zh-TW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4654B5-2AEA-20D3-4BBD-7BB34966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26" y="101600"/>
            <a:ext cx="6525613" cy="66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6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Rectangle 209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傢俱, 椅子, 室內, 地板 的圖片&#10;&#10;自動產生的描述">
            <a:extLst>
              <a:ext uri="{FF2B5EF4-FFF2-40B4-BE49-F238E27FC236}">
                <a16:creationId xmlns:a16="http://schemas.microsoft.com/office/drawing/2014/main" id="{F36862DA-E152-951E-F772-99E7BB9E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216" y="239183"/>
            <a:ext cx="8460317" cy="6390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4A632-B18D-5FA1-DF65-688097AF6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 SLAM</a:t>
            </a:r>
            <a:endParaRPr lang="en-US" altLang="zh-TW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901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DFFC540DD50F4D8FA655CF69A9FE05" ma:contentTypeVersion="10" ma:contentTypeDescription="Create a new document." ma:contentTypeScope="" ma:versionID="035e78177de8b32318f40aa5beeddd25">
  <xsd:schema xmlns:xsd="http://www.w3.org/2001/XMLSchema" xmlns:xs="http://www.w3.org/2001/XMLSchema" xmlns:p="http://schemas.microsoft.com/office/2006/metadata/properties" xmlns:ns3="d4f6b58e-19a6-4704-98d1-7d0578ceb65c" xmlns:ns4="8b2c19f5-6b01-472c-8a35-153f789f0aa7" targetNamespace="http://schemas.microsoft.com/office/2006/metadata/properties" ma:root="true" ma:fieldsID="81a580ff21e112ae801b04c32f3485fc" ns3:_="" ns4:_="">
    <xsd:import namespace="d4f6b58e-19a6-4704-98d1-7d0578ceb65c"/>
    <xsd:import namespace="8b2c19f5-6b01-472c-8a35-153f789f0a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f6b58e-19a6-4704-98d1-7d0578ceb6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2c19f5-6b01-472c-8a35-153f789f0aa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4f6b58e-19a6-4704-98d1-7d0578ceb65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C423-EE0C-4B24-928A-AB266B3568CA}">
  <ds:schemaRefs>
    <ds:schemaRef ds:uri="8b2c19f5-6b01-472c-8a35-153f789f0aa7"/>
    <ds:schemaRef ds:uri="d4f6b58e-19a6-4704-98d1-7d0578ceb6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602F5AE-1B46-4102-81FB-D3468E21DA4A}">
  <ds:schemaRefs>
    <ds:schemaRef ds:uri="8b2c19f5-6b01-472c-8a35-153f789f0aa7"/>
    <ds:schemaRef ds:uri="d4f6b58e-19a6-4704-98d1-7d0578ceb6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9E3259-DA86-456A-8032-1201B7BFD9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14</Slides>
  <Notes>10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Theme</vt:lpstr>
      <vt:lpstr>SLAM: Knowing Your Surroundings</vt:lpstr>
      <vt:lpstr>Scenario: Duckietown can’t navigate!</vt:lpstr>
      <vt:lpstr>Problem Statement</vt:lpstr>
      <vt:lpstr>Introducing SLAM</vt:lpstr>
      <vt:lpstr>Implement SLAM</vt:lpstr>
      <vt:lpstr>Implement SLAM</vt:lpstr>
      <vt:lpstr>Implement SLAM</vt:lpstr>
      <vt:lpstr>Implement SLAM</vt:lpstr>
      <vt:lpstr>Implement SLAM</vt:lpstr>
      <vt:lpstr>PowerPoint 簡報</vt:lpstr>
      <vt:lpstr>PowerPoint 簡報</vt:lpstr>
      <vt:lpstr>Ideas for Expansion</vt:lpstr>
      <vt:lpstr>Applications</vt:lpstr>
      <vt:lpstr>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Rihani, Nathan S</dc:creator>
  <cp:revision>2</cp:revision>
  <dcterms:created xsi:type="dcterms:W3CDTF">2024-12-10T20:13:32Z</dcterms:created>
  <dcterms:modified xsi:type="dcterms:W3CDTF">2024-12-12T14:48:22Z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0x0101000CDFFC540DD50F4D8FA655CF69A9FE05</vt:lpwstr>
  </property>
</Properties>
</file>